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4" r:id="rId2"/>
    <p:sldId id="285" r:id="rId3"/>
    <p:sldId id="286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43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opolek14.tvoysadik.ru/" TargetMode="External"/><Relationship Id="rId2" Type="http://schemas.openxmlformats.org/officeDocument/2006/relationships/hyperlink" Target="http://dc14-topolyok2.ucoz.net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hashina13natasha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9898"/>
            <a:ext cx="7981976" cy="1283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Муниципальное дошкольное образовательное бюджетное учреждение Усть-Ярульский</a:t>
            </a:r>
            <a:br>
              <a:rPr lang="ru-RU" sz="2800" dirty="0" smtClean="0"/>
            </a:br>
            <a:r>
              <a:rPr lang="ru-RU" sz="2800" dirty="0" smtClean="0"/>
              <a:t> детский сад № 14 «Тополек»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714488"/>
            <a:ext cx="8124852" cy="4214842"/>
          </a:xfrm>
        </p:spPr>
        <p:txBody>
          <a:bodyPr>
            <a:normAutofit fontScale="40000" lnSpcReduction="20000"/>
          </a:bodyPr>
          <a:lstStyle/>
          <a:p>
            <a:r>
              <a:rPr lang="ru-RU" sz="3900" b="1" dirty="0" smtClean="0">
                <a:solidFill>
                  <a:srgbClr val="C00000"/>
                </a:solidFill>
                <a:hlinkClick r:id="rId2"/>
              </a:rPr>
              <a:t>Адрес сайта МДОБУ:</a:t>
            </a:r>
          </a:p>
          <a:p>
            <a:r>
              <a:rPr lang="ru-RU" sz="3900" u="sng" dirty="0" smtClean="0">
                <a:solidFill>
                  <a:srgbClr val="C00000"/>
                </a:solidFill>
                <a:hlinkClick r:id="rId3"/>
              </a:rPr>
              <a:t>https://topolek14.tvoysadik.ru</a:t>
            </a:r>
            <a:endParaRPr lang="ru-RU" sz="3900" u="sng" dirty="0" smtClean="0">
              <a:solidFill>
                <a:srgbClr val="C00000"/>
              </a:solidFill>
            </a:endParaRPr>
          </a:p>
          <a:p>
            <a:r>
              <a:rPr lang="ru-RU" sz="5100" b="1" dirty="0" smtClean="0">
                <a:solidFill>
                  <a:schemeClr val="accent3">
                    <a:lumMod val="50000"/>
                  </a:schemeClr>
                </a:solidFill>
              </a:rPr>
              <a:t>Чащина Наталья Сергеевна, воспитатель</a:t>
            </a:r>
          </a:p>
          <a:p>
            <a:r>
              <a:rPr lang="ru-RU" sz="5100" b="1" dirty="0" smtClean="0">
                <a:solidFill>
                  <a:schemeClr val="accent3">
                    <a:lumMod val="50000"/>
                  </a:schemeClr>
                </a:solidFill>
              </a:rPr>
              <a:t>МДОБУ Усть-Ярульский детский сад № 14 «Тополек» </a:t>
            </a:r>
          </a:p>
          <a:p>
            <a:r>
              <a:rPr lang="ru-RU" sz="5100" b="1" dirty="0" smtClean="0">
                <a:solidFill>
                  <a:schemeClr val="accent3">
                    <a:lumMod val="50000"/>
                  </a:schemeClr>
                </a:solidFill>
              </a:rPr>
              <a:t>Ирбейский район, с.Усть-Яруль, ул. Пионерская 1а</a:t>
            </a:r>
          </a:p>
          <a:p>
            <a:r>
              <a:rPr lang="en-US" sz="5100" b="1" u="sng" dirty="0" err="1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chashina</a:t>
            </a:r>
            <a:r>
              <a:rPr lang="ru-RU" sz="5100" b="1" u="sng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13</a:t>
            </a:r>
            <a:r>
              <a:rPr lang="en-US" sz="5100" b="1" u="sng" dirty="0" err="1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natasha</a:t>
            </a:r>
            <a:r>
              <a:rPr lang="ru-RU" sz="5100" b="1" u="sng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@</a:t>
            </a:r>
            <a:r>
              <a:rPr lang="en-US" sz="5100" b="1" u="sng" dirty="0" err="1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gmail</a:t>
            </a:r>
            <a:r>
              <a:rPr lang="ru-RU" sz="5100" b="1" u="sng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.</a:t>
            </a:r>
            <a:r>
              <a:rPr lang="en-US" sz="5100" b="1" u="sng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com</a:t>
            </a:r>
            <a:endParaRPr lang="ru-RU" sz="51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5100" b="1" dirty="0" smtClean="0">
                <a:solidFill>
                  <a:schemeClr val="accent3">
                    <a:lumMod val="50000"/>
                  </a:schemeClr>
                </a:solidFill>
              </a:rPr>
              <a:t>89029177449</a:t>
            </a:r>
          </a:p>
          <a:p>
            <a:endParaRPr lang="ru-RU" sz="3900" b="1" u="sng" dirty="0" smtClean="0">
              <a:solidFill>
                <a:srgbClr val="C00000"/>
              </a:solidFill>
            </a:endParaRPr>
          </a:p>
          <a:p>
            <a:r>
              <a:rPr lang="ru-RU" sz="3900" b="1" u="sng" dirty="0" smtClean="0">
                <a:solidFill>
                  <a:srgbClr val="C00000"/>
                </a:solidFill>
              </a:rPr>
              <a:t>Контактный телефон: 8 (391) 74-35-2-54</a:t>
            </a:r>
          </a:p>
          <a:p>
            <a:endParaRPr lang="en-US" sz="4500" dirty="0" smtClean="0">
              <a:solidFill>
                <a:srgbClr val="002060"/>
              </a:solidFill>
            </a:endParaRPr>
          </a:p>
          <a:p>
            <a:r>
              <a:rPr lang="ru-RU" sz="4500" b="1" dirty="0" smtClean="0">
                <a:solidFill>
                  <a:schemeClr val="accent4">
                    <a:lumMod val="50000"/>
                  </a:schemeClr>
                </a:solidFill>
              </a:rPr>
              <a:t>Направление: </a:t>
            </a:r>
            <a:r>
              <a:rPr lang="ru-RU" sz="5000" b="1" dirty="0" smtClean="0">
                <a:solidFill>
                  <a:srgbClr val="C00000"/>
                </a:solidFill>
              </a:rPr>
              <a:t>Уклад образовательной  организации: </a:t>
            </a:r>
            <a:r>
              <a:rPr lang="ru-RU" sz="5000" b="1" dirty="0" err="1" smtClean="0">
                <a:solidFill>
                  <a:srgbClr val="C00000"/>
                </a:solidFill>
              </a:rPr>
              <a:t>социокультурный</a:t>
            </a:r>
            <a:r>
              <a:rPr lang="ru-RU" sz="5000" b="1" dirty="0" smtClean="0">
                <a:solidFill>
                  <a:srgbClr val="C00000"/>
                </a:solidFill>
              </a:rPr>
              <a:t> контекст, внешняя социальная и культурная среда ДОО</a:t>
            </a:r>
          </a:p>
          <a:p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Традиционные обрядовые праздники:</a:t>
            </a:r>
            <a:endParaRPr lang="ru-RU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25717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071546"/>
            <a:ext cx="2643206" cy="35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714884"/>
            <a:ext cx="2643206" cy="198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71488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1142984"/>
            <a:ext cx="271464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471488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проект «Русское слово»</a:t>
            </a:r>
            <a:endParaRPr lang="ru-RU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5064717" cy="228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3714752"/>
            <a:ext cx="316122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714752"/>
            <a:ext cx="18752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5572132" y="3714752"/>
            <a:ext cx="3286148" cy="25717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В сотрудничестве с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Усть-Ярульской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сельской библиотекой реализуем такие проекты, как «Русское слово», результатом которого становится театрализованное представление по русским сказкам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071546"/>
            <a:ext cx="357942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сотрудничество с </a:t>
            </a:r>
            <a:r>
              <a:rPr lang="ru-RU" sz="2400" dirty="0" err="1" smtClean="0"/>
              <a:t>Усть-Ярульским</a:t>
            </a:r>
            <a:r>
              <a:rPr lang="ru-RU" sz="2400" dirty="0" smtClean="0"/>
              <a:t> сельским Домом культуры</a:t>
            </a:r>
            <a:endParaRPr lang="ru-RU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185738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285861"/>
            <a:ext cx="185738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1" y="1285860"/>
            <a:ext cx="493092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285720" y="5072074"/>
            <a:ext cx="8643998" cy="15001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В сотрудничестве с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Усть-Ярульским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сельским Домом культуры  изготавливаем «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Куклы-обережки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», рисуем дерево Единства, оформляем выставки рисунков и поделок в Доме культуре «Вечный огонь» ко Дню Победы, организуется совместное участие педагогов сада, родителей и воспитанников  в концертных мероприятиях со своими  номерами.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Совместное с </a:t>
            </a:r>
            <a:r>
              <a:rPr lang="ru-RU" sz="2800" dirty="0" err="1" smtClean="0"/>
              <a:t>Усть-Ярульским</a:t>
            </a:r>
            <a:r>
              <a:rPr lang="ru-RU" sz="2800" dirty="0" smtClean="0"/>
              <a:t> СДК и </a:t>
            </a:r>
            <a:r>
              <a:rPr lang="ru-RU" sz="2800" dirty="0" err="1" smtClean="0"/>
              <a:t>Усть-Ярульской</a:t>
            </a:r>
            <a:r>
              <a:rPr lang="ru-RU" sz="2800" dirty="0" smtClean="0"/>
              <a:t> СОШ празднование Дня Победы</a:t>
            </a:r>
            <a:endParaRPr lang="ru-RU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40522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643314"/>
            <a:ext cx="4071966" cy="306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5214942" y="4929174"/>
            <a:ext cx="3286148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Совместное с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Усть-Ярульским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СДК и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Усть-Ярульской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СОШ празднование Дня Победы, проведение акции «Бессмертный полк»,  акции «Окна Победы», участие в митинге  в День Победы.</a:t>
            </a:r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285860"/>
            <a:ext cx="2714644" cy="361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Результаты проделанной работы: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/>
          <a:lstStyle/>
          <a:p>
            <a:pPr algn="just"/>
            <a:r>
              <a:rPr lang="ru-RU" sz="1600" dirty="0" smtClean="0"/>
              <a:t>Выход в финал муниципальной олимпиады «Звездочка», привлечено 93 % детей и их родителей к участию в выставках, мероприятиях, конкурсах патриотической направленности.  70 % детей знают памятные даты .</a:t>
            </a:r>
          </a:p>
          <a:p>
            <a:pPr algn="just"/>
            <a:r>
              <a:rPr lang="en-US" sz="1600" dirty="0" smtClean="0"/>
              <a:t>I</a:t>
            </a:r>
            <a:r>
              <a:rPr lang="ru-RU" sz="1600" dirty="0" smtClean="0"/>
              <a:t> место в смотре «Песни и строя» ,  2022 г., </a:t>
            </a:r>
          </a:p>
          <a:p>
            <a:pPr algn="just"/>
            <a:r>
              <a:rPr lang="en-US" sz="1600" dirty="0" smtClean="0"/>
              <a:t>II</a:t>
            </a:r>
            <a:r>
              <a:rPr lang="ru-RU" sz="1600" dirty="0" smtClean="0"/>
              <a:t> место в муниципальном творческом конкурсе «Маленькая страна» , 2022 г.;</a:t>
            </a:r>
          </a:p>
          <a:p>
            <a:pPr algn="just"/>
            <a:r>
              <a:rPr lang="en-US" sz="1600" dirty="0" smtClean="0"/>
              <a:t>III</a:t>
            </a:r>
            <a:r>
              <a:rPr lang="ru-RU" sz="1600" dirty="0" smtClean="0"/>
              <a:t> место в муниципальных спортивных соревнованиях «Старты надежд» , 2022г.</a:t>
            </a:r>
          </a:p>
          <a:p>
            <a:pPr lvl="0" algn="just"/>
            <a:r>
              <a:rPr lang="ru-RU" sz="1600" dirty="0" smtClean="0"/>
              <a:t>Посвящение воспитанников подготовительной группы в ряды </a:t>
            </a:r>
            <a:r>
              <a:rPr lang="ru-RU" sz="1600" dirty="0" err="1" smtClean="0"/>
              <a:t>Юнармии</a:t>
            </a:r>
            <a:r>
              <a:rPr lang="ru-RU" sz="1600" dirty="0" smtClean="0"/>
              <a:t>, 2023г.</a:t>
            </a:r>
          </a:p>
          <a:p>
            <a:pPr algn="just">
              <a:buNone/>
            </a:pPr>
            <a:endParaRPr lang="ru-RU" sz="1600" dirty="0" smtClean="0"/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143248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929198"/>
            <a:ext cx="228598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143248"/>
            <a:ext cx="2500330" cy="138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714884"/>
            <a:ext cx="244866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500438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928694"/>
          </a:xfrm>
        </p:spPr>
        <p:txBody>
          <a:bodyPr/>
          <a:lstStyle/>
          <a:p>
            <a:r>
              <a:rPr lang="ru-RU" dirty="0" smtClean="0"/>
              <a:t>Что такое уклад </a:t>
            </a:r>
            <a:r>
              <a:rPr lang="ru-RU" dirty="0" err="1" smtClean="0"/>
              <a:t>доо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Уклад дошкольной образовательной организации </a:t>
            </a:r>
            <a:r>
              <a:rPr lang="ru-RU" b="1" dirty="0" smtClean="0"/>
              <a:t>– это основа воспитательного процесса, устанавливающая порядок ее жизни, определяющая мировосприятие, гармонизацию интересов и возможностей совместной деятельности детских, взрослых и детско-взрослых общностей в пространстве дошкольного образования.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Актуальность, Основная цель и задачи организации внешней социальной и культурной среды ДОО 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000660"/>
          </a:xfrm>
        </p:spPr>
        <p:txBody>
          <a:bodyPr>
            <a:normAutofit fontScale="62500" lnSpcReduction="20000"/>
          </a:bodyPr>
          <a:lstStyle/>
          <a:p>
            <a:pPr marL="0" indent="352425" algn="just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отсутствие чувства патриотизма, как социально-политического и нравственного принципа, выражающего чувство любви к Родине, к народной памяти и национальным традициям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Цель: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воспитании граждан правового демократического государства, обладающих чувством национальной гордости, гражданского достоинства, любви к Отечеству, своему народу, формирование у детей «базиса культуры» на основе ознакомления с бытом и жизнью родного народа, его характером, присущим ему нравственными ценностями, традициями, особенностями культуры.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Задачи:</a:t>
            </a:r>
            <a:r>
              <a:rPr lang="ru-RU" b="1" dirty="0" smtClean="0"/>
              <a:t> </a:t>
            </a:r>
          </a:p>
          <a:p>
            <a:pPr lvl="0"/>
            <a:r>
              <a:rPr lang="ru-RU" b="1" dirty="0" smtClean="0"/>
              <a:t>формировать любовь к Родине, родному краю, селу, семье;</a:t>
            </a:r>
          </a:p>
          <a:p>
            <a:pPr lvl="0"/>
            <a:r>
              <a:rPr lang="ru-RU" b="1" dirty="0" smtClean="0"/>
              <a:t>формировать духовно-нравственные отношения; </a:t>
            </a:r>
          </a:p>
          <a:p>
            <a:pPr lvl="0"/>
            <a:r>
              <a:rPr lang="ru-RU" b="1" dirty="0" smtClean="0"/>
              <a:t>развивать чувство гордости за достижения своей страны, своего народа;</a:t>
            </a:r>
          </a:p>
          <a:p>
            <a:pPr lvl="0"/>
            <a:r>
              <a:rPr lang="ru-RU" b="1" dirty="0" smtClean="0"/>
              <a:t>формировать любовь к культурному наследию своего народа, уважение к национальным особенностям и традициям;</a:t>
            </a:r>
          </a:p>
          <a:p>
            <a:pPr lvl="0"/>
            <a:r>
              <a:rPr lang="ru-RU" b="1" dirty="0" smtClean="0"/>
              <a:t>формировать бережное отношение к природе и всему живому;</a:t>
            </a:r>
          </a:p>
          <a:p>
            <a:r>
              <a:rPr lang="ru-RU" b="1" dirty="0" smtClean="0"/>
              <a:t>прививать интерес к здоровому образу жизни.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формы реализации образовательных практик: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    проект по патриотическому воспитанию «Патриотическое воспитание детей, через приобщение и сохранение русской народной культуры» совместно с </a:t>
            </a:r>
            <a:r>
              <a:rPr lang="ru-RU" sz="2000" dirty="0" err="1" smtClean="0"/>
              <a:t>Усть-Ярульской</a:t>
            </a:r>
            <a:r>
              <a:rPr lang="ru-RU" sz="2000" dirty="0" smtClean="0"/>
              <a:t> </a:t>
            </a:r>
            <a:r>
              <a:rPr lang="ru-RU" sz="2000" dirty="0" err="1" smtClean="0"/>
              <a:t>сош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285992"/>
            <a:ext cx="28773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85992"/>
            <a:ext cx="2643206" cy="172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285993"/>
            <a:ext cx="2500330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286256"/>
            <a:ext cx="1785950" cy="23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286256"/>
            <a:ext cx="3143272" cy="23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8684" y="4286256"/>
            <a:ext cx="176809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Предметно-целевая практика:</a:t>
            </a:r>
            <a:endParaRPr lang="ru-RU" sz="24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1071546"/>
            <a:ext cx="276134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428736"/>
            <a:ext cx="300039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214686"/>
            <a:ext cx="279402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071546"/>
            <a:ext cx="2897203" cy="217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286124"/>
            <a:ext cx="2880804" cy="216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857760"/>
            <a:ext cx="2476485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2928926" y="5572140"/>
            <a:ext cx="6072230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организация совместных походов в осенний лес, экскурсии в школу, дом культуры, библиотеку, на рабочие места к родителям,  весенние, летние, осенние, зимние детско-родительские субботники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Культурные практики: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14422"/>
            <a:ext cx="203598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3"/>
            <a:ext cx="2089561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214422"/>
            <a:ext cx="1999853" cy="266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214422"/>
            <a:ext cx="2071702" cy="276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071942"/>
            <a:ext cx="45182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4929190" y="4071942"/>
            <a:ext cx="4000528" cy="25717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Реализация Проекта «Мы за здоровый образ жизни» -   ряд занятий, направленных на приобщение детей к здоровому образу жизни: День здоровья на свежем воздухе, занятие «Здоровое питание», День народной игры. Результатом проекта  является - Праздник спорта с веселыми эстафетами и викторинами;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комплексный проект «Единство»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142984"/>
            <a:ext cx="274747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1529" y="428605"/>
            <a:ext cx="23038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3571876"/>
            <a:ext cx="2786082" cy="138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571876"/>
            <a:ext cx="23574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714612" y="4929197"/>
            <a:ext cx="2786082" cy="18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5643570" y="3571876"/>
            <a:ext cx="3286148" cy="30718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цикл занятий по ознакомлению детей с государственной символикой, ее значением и историей ее возникновения, с историей возникновения праздника «День народного единства», с народностями России, с их народными костюмами и обычаями, беседы с детьми и чтение детской художественной литературы на тему «Семья»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Исследовательские проекты: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2571768" cy="543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142984"/>
            <a:ext cx="272928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142985"/>
            <a:ext cx="2857519" cy="381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3000364" y="5000636"/>
            <a:ext cx="5929354" cy="1714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проект «Добрые сердца» - помощь  родителям в  ведении домашнего хозяйства, кормление и уход за домашними животными, результат – стенгазета с фотографиями; проект «Разноцветные дни», «Сама садик я садила» - посев и выращивание рассады цветов, уход за ней, совместная высадка в грунт на территории сада. Высадка деревьев в рамках акции «Сад памяти»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Совместные детско-родительские  проекты:</a:t>
            </a:r>
            <a:endParaRPr lang="ru-RU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14422"/>
            <a:ext cx="2500330" cy="333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2214578" cy="322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214422"/>
            <a:ext cx="164307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500570"/>
            <a:ext cx="32004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1214422"/>
            <a:ext cx="246461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3571868" y="4643446"/>
            <a:ext cx="5357850" cy="20002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проекты: «Наши папы – бравые солдаты», «Кем работает мой папа», «Кем работает моя мама», «У моего папы золотые руки», «Как летом потопаешь – так зимой  полопаешь» - исследовательский проект, результатом которого стало занятие, на котором дети представили результаты своих исследовательских работ, «Когда семья вместе – тогда душа на месте» результат данного проекта – стенгазета с семейными фотографиями.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1065</TotalTime>
  <Words>780</Words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Муниципальное дошкольное образовательное бюджетное учреждение Усть-Ярульский  детский сад № 14 «Тополек»</vt:lpstr>
      <vt:lpstr>Что такое уклад доо?</vt:lpstr>
      <vt:lpstr>Актуальность, Основная цель и задачи организации внешней социальной и культурной среды ДОО :</vt:lpstr>
      <vt:lpstr>формы реализации образовательных практик:</vt:lpstr>
      <vt:lpstr>Предметно-целевая практика:</vt:lpstr>
      <vt:lpstr>Культурные практики:</vt:lpstr>
      <vt:lpstr>комплексный проект «Единство»</vt:lpstr>
      <vt:lpstr>Исследовательские проекты:</vt:lpstr>
      <vt:lpstr>Совместные детско-родительские  проекты:</vt:lpstr>
      <vt:lpstr>Традиционные обрядовые праздники:</vt:lpstr>
      <vt:lpstr>проект «Русское слово»</vt:lpstr>
      <vt:lpstr>сотрудничество с Усть-Ярульским сельским Домом культуры</vt:lpstr>
      <vt:lpstr>Совместное с Усть-Ярульским СДК и Усть-Ярульской СОШ празднование Дня Победы</vt:lpstr>
      <vt:lpstr>Результаты проделанной работы: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МДОБУ Усть-Ярульский д/с № 14 «Тополек»</dc:title>
  <cp:lastModifiedBy>Кондрашов Леонид Валерьевич</cp:lastModifiedBy>
  <cp:revision>230</cp:revision>
  <dcterms:modified xsi:type="dcterms:W3CDTF">2023-03-28T08:31:50Z</dcterms:modified>
</cp:coreProperties>
</file>