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5" r:id="rId10"/>
    <p:sldId id="261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opolek.detskiysad.00@mail.ru" TargetMode="External"/><Relationship Id="rId2" Type="http://schemas.openxmlformats.org/officeDocument/2006/relationships/hyperlink" Target="http://dc14-topolyok2.ucoz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139968" cy="2640474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ПРОФОРИЕНТАЦИОННОЙ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бюджетное учреждение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Усть-Ярульский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№ 14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Тополек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286124"/>
            <a:ext cx="7286676" cy="2181228"/>
          </a:xfrm>
        </p:spPr>
        <p:txBody>
          <a:bodyPr>
            <a:normAutofit fontScale="62500" lnSpcReduction="20000"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Чащина Наталья Сергеевна, воспитатель разновозрастной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 комбинированной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направленности 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до 7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</a:t>
            </a:r>
            <a:endParaRPr lang="ru-RU" sz="3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3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3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 о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рганизационных форм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</a:t>
            </a:r>
            <a:endParaRPr lang="ru-RU" sz="3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профессиональному ориентированию</a:t>
            </a:r>
            <a:endParaRPr lang="ru-RU" sz="3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3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Название конкурсной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работы:</a:t>
            </a:r>
            <a:endParaRPr lang="ru-RU" sz="3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100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вырасту большой, стану Я</a:t>
            </a:r>
            <a:r>
              <a:rPr lang="ru-RU" sz="3100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…»</a:t>
            </a:r>
            <a:endParaRPr lang="ru-RU" sz="3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02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занятии «Кто работает на стройке»</a:t>
            </a:r>
            <a:endParaRPr lang="ru-RU" dirty="0"/>
          </a:p>
        </p:txBody>
      </p:sp>
      <p:pic>
        <p:nvPicPr>
          <p:cNvPr id="17410" name="Picture 2" descr="C:\Users\Комп дс\Desktop\Документы на сайт\20-21\МАРТ2\профориентация строители\проф строители\IMG-20210317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1946686" cy="2595581"/>
          </a:xfrm>
          <a:prstGeom prst="rect">
            <a:avLst/>
          </a:prstGeom>
          <a:noFill/>
        </p:spPr>
      </p:pic>
      <p:pic>
        <p:nvPicPr>
          <p:cNvPr id="17411" name="Picture 3" descr="C:\Users\Комп дс\Desktop\Документы на сайт\20-21\МАРТ2\профориентация строители\проф строители\IMG-20210317-WA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85926"/>
            <a:ext cx="2089562" cy="2786082"/>
          </a:xfrm>
          <a:prstGeom prst="rect">
            <a:avLst/>
          </a:prstGeom>
          <a:noFill/>
        </p:spPr>
      </p:pic>
      <p:pic>
        <p:nvPicPr>
          <p:cNvPr id="5122" name="Picture 2" descr="H:\21-22\конкурс по профор\фото\IMG_20211216_105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785926"/>
            <a:ext cx="2035983" cy="2714644"/>
          </a:xfrm>
          <a:prstGeom prst="rect">
            <a:avLst/>
          </a:prstGeom>
          <a:noFill/>
        </p:spPr>
      </p:pic>
      <p:pic>
        <p:nvPicPr>
          <p:cNvPr id="5123" name="Picture 3" descr="H:\21-22\конкурс по профор\фото\IMG_20211216_1057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714884"/>
            <a:ext cx="2571768" cy="1928826"/>
          </a:xfrm>
          <a:prstGeom prst="rect">
            <a:avLst/>
          </a:prstGeom>
          <a:noFill/>
        </p:spPr>
      </p:pic>
      <p:pic>
        <p:nvPicPr>
          <p:cNvPr id="5125" name="Picture 5" descr="H:\21-22\конкурс по профор\фото\IMG_20211216_1103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4714884"/>
            <a:ext cx="1500180" cy="2000240"/>
          </a:xfrm>
          <a:prstGeom prst="rect">
            <a:avLst/>
          </a:prstGeom>
          <a:noFill/>
        </p:spPr>
      </p:pic>
      <p:pic>
        <p:nvPicPr>
          <p:cNvPr id="5126" name="Picture 6" descr="H:\21-22\конкурс по профор\фото\IMG_20211216_1103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572008"/>
            <a:ext cx="1571636" cy="209551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1142984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дети узнали о разнообразии профессий, необходимых при строительстве домов, узнали о работе архитектора, каменщика, кровельщика, электрика, сантехника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02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З</a:t>
            </a:r>
            <a:r>
              <a:rPr lang="ru-RU" dirty="0" smtClean="0"/>
              <a:t>анятие </a:t>
            </a:r>
            <a:r>
              <a:rPr lang="ru-RU" dirty="0" smtClean="0"/>
              <a:t>«Кто работает на стройке»</a:t>
            </a:r>
            <a:endParaRPr lang="ru-RU" dirty="0"/>
          </a:p>
        </p:txBody>
      </p:sp>
      <p:pic>
        <p:nvPicPr>
          <p:cNvPr id="6146" name="Picture 2" descr="H:\21-22\конкурс по профор\фото\IMG_20211216_105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7" y="2035958"/>
            <a:ext cx="2714644" cy="2035983"/>
          </a:xfrm>
          <a:prstGeom prst="rect">
            <a:avLst/>
          </a:prstGeom>
          <a:noFill/>
        </p:spPr>
      </p:pic>
      <p:pic>
        <p:nvPicPr>
          <p:cNvPr id="6147" name="Picture 3" descr="H:\21-22\конкурс по профор\фото\IMG_20211216_110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71678"/>
            <a:ext cx="2643206" cy="1982405"/>
          </a:xfrm>
          <a:prstGeom prst="rect">
            <a:avLst/>
          </a:prstGeom>
          <a:noFill/>
        </p:spPr>
      </p:pic>
      <p:pic>
        <p:nvPicPr>
          <p:cNvPr id="6148" name="Picture 4" descr="H:\21-22\конкурс по профор\фото\IMG_20211216_111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214818"/>
            <a:ext cx="1821669" cy="2428891"/>
          </a:xfrm>
          <a:prstGeom prst="rect">
            <a:avLst/>
          </a:prstGeom>
          <a:noFill/>
        </p:spPr>
      </p:pic>
      <p:pic>
        <p:nvPicPr>
          <p:cNvPr id="6149" name="Picture 5" descr="H:\21-22\конкурс по профор\фото\IMG_20211216_111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214818"/>
            <a:ext cx="1803809" cy="2405079"/>
          </a:xfrm>
          <a:prstGeom prst="rect">
            <a:avLst/>
          </a:prstGeom>
          <a:noFill/>
        </p:spPr>
      </p:pic>
      <p:pic>
        <p:nvPicPr>
          <p:cNvPr id="6150" name="Picture 6" descr="H:\21-22\конкурс по профор\фото\IMG_20211216_1057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214818"/>
            <a:ext cx="3143272" cy="235745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71538" y="1142984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После занятия детям было предложено построить дом из различного материала. Кто-то использовал кубики, кто-то - столы, стулья, подушки и покрывала, мягкие модули, некоторые дети использовали конструктор «Домики для гномиков».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0826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На занятии по финансовой грамотности для детей была проведена сюжетно-ролевая игра «Магазин»</a:t>
            </a:r>
            <a:endParaRPr lang="ru-RU" sz="2400" b="1" dirty="0"/>
          </a:p>
        </p:txBody>
      </p:sp>
      <p:pic>
        <p:nvPicPr>
          <p:cNvPr id="7170" name="Picture 2" descr="H:\21-22\конкурс по профор\фото\IMG_20211217_0949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1" y="4500570"/>
            <a:ext cx="2857519" cy="2143140"/>
          </a:xfrm>
          <a:prstGeom prst="rect">
            <a:avLst/>
          </a:prstGeom>
          <a:noFill/>
        </p:spPr>
      </p:pic>
      <p:pic>
        <p:nvPicPr>
          <p:cNvPr id="7171" name="Picture 3" descr="H:\21-22\конкурс по профор\фото\IMG_20211217_095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5" y="1285860"/>
            <a:ext cx="2411033" cy="3214710"/>
          </a:xfrm>
          <a:prstGeom prst="rect">
            <a:avLst/>
          </a:prstGeom>
          <a:noFill/>
        </p:spPr>
      </p:pic>
      <p:pic>
        <p:nvPicPr>
          <p:cNvPr id="7172" name="Picture 4" descr="H:\21-22\конкурс по профор\фото\IMG_20211217_095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285860"/>
            <a:ext cx="2411015" cy="3214686"/>
          </a:xfrm>
          <a:prstGeom prst="rect">
            <a:avLst/>
          </a:prstGeom>
          <a:noFill/>
        </p:spPr>
      </p:pic>
      <p:pic>
        <p:nvPicPr>
          <p:cNvPr id="7173" name="Picture 5" descr="H:\21-22\конкурс по профор\фото\IMG_20211217_100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285860"/>
            <a:ext cx="2411015" cy="3214686"/>
          </a:xfrm>
          <a:prstGeom prst="rect">
            <a:avLst/>
          </a:prstGeom>
          <a:noFill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9644" y="4515802"/>
            <a:ext cx="2699907" cy="212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026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На занятии по финансовой грамотности для детей была проведена сюжетно-ролевая игра «Кафе»</a:t>
            </a:r>
            <a:endParaRPr lang="ru-RU" sz="2800" b="1" dirty="0"/>
          </a:p>
        </p:txBody>
      </p:sp>
      <p:pic>
        <p:nvPicPr>
          <p:cNvPr id="8194" name="Picture 2" descr="H:\21-22\конкурс по профор\фото\IMG_20211217_102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496"/>
            <a:ext cx="2571768" cy="3429025"/>
          </a:xfrm>
          <a:prstGeom prst="rect">
            <a:avLst/>
          </a:prstGeom>
          <a:noFill/>
        </p:spPr>
      </p:pic>
      <p:pic>
        <p:nvPicPr>
          <p:cNvPr id="8195" name="Picture 3" descr="H:\21-22\конкурс по профор\фото\IMG_20211217_102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32" y="2857496"/>
            <a:ext cx="2571768" cy="3429024"/>
          </a:xfrm>
          <a:prstGeom prst="rect">
            <a:avLst/>
          </a:prstGeom>
          <a:noFill/>
        </p:spPr>
      </p:pic>
      <p:pic>
        <p:nvPicPr>
          <p:cNvPr id="8196" name="Picture 4" descr="H:\21-22\конкурс по профор\фото\IMG_20211217_102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857496"/>
            <a:ext cx="2571768" cy="34290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1571612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Дети самостоятельно распределили между собой роли, изготовили ценники, меню, разложили товар…</a:t>
            </a:r>
          </a:p>
          <a:p>
            <a:pPr algn="just"/>
            <a:r>
              <a:rPr lang="ru-RU" dirty="0" smtClean="0"/>
              <a:t>Познакомились с профессией продавца, кладовщика, поставщика товаров, поваров, официантов…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505092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с. </a:t>
            </a:r>
            <a:r>
              <a:rPr lang="ru-RU" sz="3100" b="1" dirty="0" err="1" smtClean="0"/>
              <a:t>Усть-Яруль</a:t>
            </a:r>
            <a:r>
              <a:rPr lang="ru-RU" sz="3100" b="1" dirty="0" smtClean="0"/>
              <a:t> ул. Пионерская, 1а</a:t>
            </a:r>
            <a:br>
              <a:rPr lang="ru-RU" sz="3100" b="1" dirty="0" smtClean="0"/>
            </a:br>
            <a:r>
              <a:rPr lang="ru-RU" sz="3100" b="1" dirty="0" smtClean="0"/>
              <a:t>МДОБУ </a:t>
            </a:r>
            <a:r>
              <a:rPr lang="ru-RU" sz="3100" b="1" dirty="0" err="1" smtClean="0"/>
              <a:t>Усть-Ярульский</a:t>
            </a:r>
            <a:r>
              <a:rPr lang="ru-RU" sz="3100" b="1" dirty="0" smtClean="0"/>
              <a:t> детский сад № 14 «Тополёк»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195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2"/>
              </a:rPr>
              <a:t>Адрес электронной почты: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hlinkClick r:id="rId3"/>
              </a:rPr>
              <a:t>topolek.detskiysad.00@mail.ru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  <a:hlinkClick r:id="rId2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hlinkClick r:id="rId2"/>
              </a:rPr>
              <a:t>Адрес нашего сайта: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hlinkClick r:id="rId2"/>
              </a:rPr>
              <a:t>http://dc14-topolyok2.ucoz.net/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</a:rPr>
              <a:t>телефон: 35-2-54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2700" indent="-12700" algn="just">
              <a:buNone/>
            </a:pPr>
            <a:r>
              <a:rPr lang="ru-RU" dirty="0" smtClean="0"/>
              <a:t>		В </a:t>
            </a:r>
            <a:r>
              <a:rPr lang="ru-RU" dirty="0" smtClean="0"/>
              <a:t>рамках преемственности по профориентации детский сад является первоначальным звеном в единой непрерывной системе образования. Дошкольное учреждение – первая ступень в формировании базовых знаний о профессиях.</a:t>
            </a:r>
          </a:p>
          <a:p>
            <a:pPr marL="182563" indent="173038">
              <a:buNone/>
            </a:pPr>
            <a:r>
              <a:rPr lang="ru-RU" dirty="0" smtClean="0"/>
              <a:t>Основная цель ранней профориентации для ребенка заключается в развитии эмоционального отношения ребенка к миру профессий.</a:t>
            </a:r>
          </a:p>
          <a:p>
            <a:pPr>
              <a:buNone/>
            </a:pPr>
            <a:r>
              <a:rPr lang="ru-RU" dirty="0" smtClean="0"/>
              <a:t>Поставленные при этом задачи:</a:t>
            </a:r>
          </a:p>
          <a:p>
            <a:pPr algn="just"/>
            <a:r>
              <a:rPr lang="ru-RU" dirty="0" smtClean="0"/>
              <a:t>1. Развивать общение и взаимодействие ребенка со взрослыми </a:t>
            </a:r>
            <a:r>
              <a:rPr lang="ru-RU" dirty="0" smtClean="0"/>
              <a:t>                   и </a:t>
            </a:r>
            <a:r>
              <a:rPr lang="ru-RU" dirty="0" smtClean="0"/>
              <a:t>сверстниками;</a:t>
            </a:r>
          </a:p>
          <a:p>
            <a:pPr algn="just"/>
            <a:r>
              <a:rPr lang="ru-RU" dirty="0" smtClean="0"/>
              <a:t>2. Углубить представления детей о разнообразии сельскохозяйственных и рабочих профессий, актуальных в нашем районе;</a:t>
            </a:r>
          </a:p>
          <a:p>
            <a:pPr algn="just"/>
            <a:r>
              <a:rPr lang="ru-RU" dirty="0" smtClean="0"/>
              <a:t>3. Создавать условия для включения полученных представлений </a:t>
            </a:r>
            <a:r>
              <a:rPr lang="ru-RU" dirty="0" smtClean="0"/>
              <a:t>                о </a:t>
            </a:r>
            <a:r>
              <a:rPr lang="ru-RU" dirty="0" smtClean="0"/>
              <a:t>труде взрослых разных профессий в самостоятельную деятельность детей;</a:t>
            </a:r>
          </a:p>
          <a:p>
            <a:pPr algn="just"/>
            <a:r>
              <a:rPr lang="ru-RU" dirty="0" smtClean="0"/>
              <a:t>4. Развивать у детей творческую инициативу, познавательную активность, словарный запас по данному направлению.</a:t>
            </a:r>
          </a:p>
          <a:p>
            <a:endParaRPr lang="ru-RU" dirty="0"/>
          </a:p>
        </p:txBody>
      </p:sp>
      <p:pic>
        <p:nvPicPr>
          <p:cNvPr id="26626" name="Picture 2" descr="H:\сценарии\строителли\2021-03-16-12-48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84072"/>
            <a:ext cx="1357322" cy="946414"/>
          </a:xfrm>
          <a:prstGeom prst="rect">
            <a:avLst/>
          </a:prstGeom>
          <a:noFill/>
        </p:spPr>
      </p:pic>
      <p:pic>
        <p:nvPicPr>
          <p:cNvPr id="26627" name="Picture 3" descr="H:\сценарии\строителли\2021-03-16-12-51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7166"/>
            <a:ext cx="1009351" cy="1006323"/>
          </a:xfrm>
          <a:prstGeom prst="rect">
            <a:avLst/>
          </a:prstGeom>
          <a:noFill/>
        </p:spPr>
      </p:pic>
      <p:pic>
        <p:nvPicPr>
          <p:cNvPr id="26628" name="Picture 4" descr="H:\сценарии\фото-старшего-фермера-стоящего-в-теплице-старший-фермер-1567227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4176"/>
            <a:ext cx="1357322" cy="904316"/>
          </a:xfrm>
          <a:prstGeom prst="rect">
            <a:avLst/>
          </a:prstGeom>
          <a:noFill/>
        </p:spPr>
      </p:pic>
      <p:pic>
        <p:nvPicPr>
          <p:cNvPr id="26629" name="Picture 5" descr="H:\сценарии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57166"/>
            <a:ext cx="139478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026" cy="358299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анятие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«Кто работает в детском саду»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Во время занятия детям загадываются загадки,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о какой профессии идет речь,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дети называют по имени и отчеству 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всех работников нашего детского сада,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рассуждают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об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обязанностях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, которые они выполняют,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приглашенные на занятие учитель-логопед, педагог-психолог, музыкальный руководитель и заведующая детским садом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рассказыват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детям о своей работе.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Физ.инструктор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провел для детей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физ.минутку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. А на экскурсии по детскому саду дети увидели рабочие места завхоза, медсестры и повара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1026" name="Picture 2" descr="C:\Users\Комп дс\Desktop\Документы на сайт\20-21\ФЕВРАЛЬ\профориентация\фото текст\IMG_20210205_0941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00438"/>
            <a:ext cx="4191029" cy="3143272"/>
          </a:xfrm>
          <a:prstGeom prst="rect">
            <a:avLst/>
          </a:prstGeom>
          <a:noFill/>
        </p:spPr>
      </p:pic>
      <p:pic>
        <p:nvPicPr>
          <p:cNvPr id="1027" name="Picture 3" descr="C:\Users\Комп дс\Desktop\Документы на сайт\20-21\ФЕВРАЛЬ\профориентация\фото текст\IMG_20210205_095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500438"/>
            <a:ext cx="3000396" cy="3156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398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Занятие по ознакомлению с сельскохозяйственными профессиями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00174"/>
            <a:ext cx="7862150" cy="4748226"/>
          </a:xfrm>
        </p:spPr>
        <p:txBody>
          <a:bodyPr>
            <a:normAutofit/>
          </a:bodyPr>
          <a:lstStyle/>
          <a:p>
            <a:pPr marL="9525" indent="-9525" algn="just">
              <a:buNone/>
            </a:pPr>
            <a:r>
              <a:rPr lang="ru-RU" sz="2000" dirty="0" smtClean="0"/>
              <a:t>Д</a:t>
            </a:r>
            <a:r>
              <a:rPr lang="ru-RU" sz="2000" dirty="0" smtClean="0"/>
              <a:t>ети </a:t>
            </a:r>
            <a:r>
              <a:rPr lang="ru-RU" sz="2000" dirty="0" smtClean="0"/>
              <a:t>узнали, что они делятся на две отрасли – животноводство и растениеводство, более подробно рассмотрели профессии животноводства – фермер, доярка, пчеловод, птицевод, рассуждали, каких животных </a:t>
            </a:r>
            <a:r>
              <a:rPr lang="ru-RU" sz="2000" dirty="0" smtClean="0"/>
              <a:t>разводят </a:t>
            </a:r>
            <a:r>
              <a:rPr lang="ru-RU" sz="2000" dirty="0" smtClean="0"/>
              <a:t>в нашей местности, кто и как ухаживает за этими животными, о пользе этих животных.</a:t>
            </a:r>
          </a:p>
          <a:p>
            <a:pPr marL="9525" indent="-9525" algn="just">
              <a:buNone/>
            </a:pPr>
            <a:endParaRPr lang="ru-RU" sz="2000" dirty="0"/>
          </a:p>
        </p:txBody>
      </p:sp>
      <p:pic>
        <p:nvPicPr>
          <p:cNvPr id="1026" name="Picture 2" descr="H:\21-22\конкурс по профор\фото\IMG_20211215_134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071810"/>
            <a:ext cx="2464611" cy="3286147"/>
          </a:xfrm>
          <a:prstGeom prst="rect">
            <a:avLst/>
          </a:prstGeom>
          <a:noFill/>
        </p:spPr>
      </p:pic>
      <p:pic>
        <p:nvPicPr>
          <p:cNvPr id="1027" name="Picture 3" descr="H:\21-22\конкурс по профор\фото\IMG_20211215_134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71810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«Сельскохозяйственные профессии. Растениеводство».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00174"/>
            <a:ext cx="7933588" cy="4748226"/>
          </a:xfrm>
        </p:spPr>
        <p:txBody>
          <a:bodyPr>
            <a:normAutofit/>
          </a:bodyPr>
          <a:lstStyle/>
          <a:p>
            <a:pPr marL="9525" indent="-9525" algn="just">
              <a:buNone/>
            </a:pPr>
            <a:r>
              <a:rPr lang="ru-RU" sz="2400" dirty="0" smtClean="0"/>
              <a:t>Дети узнали о таких профессиях, как агроном, тракторист, комбайнер, какую работу и на какой технике они выполняют. </a:t>
            </a:r>
          </a:p>
          <a:p>
            <a:endParaRPr lang="ru-RU" dirty="0"/>
          </a:p>
        </p:txBody>
      </p:sp>
      <p:pic>
        <p:nvPicPr>
          <p:cNvPr id="2050" name="Picture 2" descr="H:\21-22\конкурс по профор\фото\IMG_20211215_135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714620"/>
            <a:ext cx="4071966" cy="3053975"/>
          </a:xfrm>
          <a:prstGeom prst="rect">
            <a:avLst/>
          </a:prstGeom>
          <a:noFill/>
        </p:spPr>
      </p:pic>
      <p:pic>
        <p:nvPicPr>
          <p:cNvPr id="2051" name="Picture 3" descr="H:\21-22\конкурс по профор\фото\IMG_20211215_135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3273" y="2714620"/>
            <a:ext cx="3820727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«Сельскохозяйственные профессии. Растениеводство».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8005026" cy="4838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Данное занятие стало продолжением экологического проекта «Клумба», в ходе которого дети попробовали себя в качестве агрономов: подготовили ящики под рассаду, семена, почву, сами посеяли семена цветов, ухаживали за рассадой, поливали, наблюдали, как всходят и растут посеянные ими цветы и…</a:t>
            </a:r>
            <a:endParaRPr lang="ru-RU" sz="2000" dirty="0"/>
          </a:p>
        </p:txBody>
      </p:sp>
      <p:pic>
        <p:nvPicPr>
          <p:cNvPr id="3074" name="Picture 2" descr="H:\21-22\конкурс по профор\фото\IMG_20211216_154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00438"/>
            <a:ext cx="3714776" cy="2786082"/>
          </a:xfrm>
          <a:prstGeom prst="rect">
            <a:avLst/>
          </a:prstGeom>
          <a:noFill/>
        </p:spPr>
      </p:pic>
      <p:pic>
        <p:nvPicPr>
          <p:cNvPr id="3075" name="Picture 3" descr="H:\21-22\конкурс по профор\фото\IMG_20211216_154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500438"/>
            <a:ext cx="3714744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«Сельскохозяйственные профессии. Растениеводство».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47800"/>
            <a:ext cx="8362216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…в июне высадили рассаду в подготовленные клумбы на территории детского сада.</a:t>
            </a:r>
            <a:endParaRPr lang="ru-RU" sz="2000" dirty="0"/>
          </a:p>
        </p:txBody>
      </p:sp>
      <p:pic>
        <p:nvPicPr>
          <p:cNvPr id="4098" name="Picture 2" descr="H:\21-22\конкурс по профор\IMG_20210604_095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2839643" cy="3786190"/>
          </a:xfrm>
          <a:prstGeom prst="rect">
            <a:avLst/>
          </a:prstGeom>
          <a:noFill/>
        </p:spPr>
      </p:pic>
      <p:pic>
        <p:nvPicPr>
          <p:cNvPr id="4099" name="Picture 3" descr="H:\21-22\конкурс по профор\IMG_20210604_100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357430"/>
            <a:ext cx="2857520" cy="3810026"/>
          </a:xfrm>
          <a:prstGeom prst="rect">
            <a:avLst/>
          </a:prstGeom>
          <a:noFill/>
        </p:spPr>
      </p:pic>
      <p:pic>
        <p:nvPicPr>
          <p:cNvPr id="4100" name="Picture 4" descr="H:\21-22\конкурс по профор\IMG_20210625_093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071678"/>
            <a:ext cx="2643174" cy="1982381"/>
          </a:xfrm>
          <a:prstGeom prst="rect">
            <a:avLst/>
          </a:prstGeom>
          <a:noFill/>
        </p:spPr>
      </p:pic>
      <p:pic>
        <p:nvPicPr>
          <p:cNvPr id="4101" name="Picture 5" descr="H:\21-22\конкурс по профор\IMG_20210625_0938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143380"/>
            <a:ext cx="2643206" cy="198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/>
              <a:t>На экскурсии в </a:t>
            </a:r>
            <a:r>
              <a:rPr lang="ru-RU" sz="2400" dirty="0" err="1" smtClean="0"/>
              <a:t>Усть-Ярульский</a:t>
            </a:r>
            <a:r>
              <a:rPr lang="ru-RU" sz="2400" dirty="0" smtClean="0"/>
              <a:t> Дом культуры ребята познакомились с профессией библиотекаря, заведующего СДК и художественного руководителя</a:t>
            </a:r>
            <a:endParaRPr lang="ru-RU" sz="2400" dirty="0"/>
          </a:p>
        </p:txBody>
      </p:sp>
      <p:pic>
        <p:nvPicPr>
          <p:cNvPr id="16386" name="Picture 2" descr="C:\Users\Комп дс\Desktop\Документы на сайт\20-21\МАРТ2\СДК\IMG_20210323_104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357694"/>
            <a:ext cx="2857521" cy="2143140"/>
          </a:xfrm>
          <a:prstGeom prst="rect">
            <a:avLst/>
          </a:prstGeom>
          <a:noFill/>
        </p:spPr>
      </p:pic>
      <p:pic>
        <p:nvPicPr>
          <p:cNvPr id="16390" name="Picture 6" descr="C:\Users\Комп дс\Desktop\Документы на сайт\20-21\МАРТ2\СДК\сдк\IMG_20210323_102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536" y="1428737"/>
            <a:ext cx="2548869" cy="2857520"/>
          </a:xfrm>
          <a:prstGeom prst="rect">
            <a:avLst/>
          </a:prstGeom>
          <a:noFill/>
        </p:spPr>
      </p:pic>
      <p:pic>
        <p:nvPicPr>
          <p:cNvPr id="16391" name="Picture 7" descr="C:\Users\Комп дс\Desktop\Документы на сайт\20-21\МАРТ2\СДК\IMG_20210323_102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428736"/>
            <a:ext cx="3524274" cy="2643206"/>
          </a:xfrm>
          <a:prstGeom prst="rect">
            <a:avLst/>
          </a:prstGeom>
          <a:noFill/>
        </p:spPr>
      </p:pic>
      <p:pic>
        <p:nvPicPr>
          <p:cNvPr id="16392" name="Picture 8" descr="C:\Users\Комп дс\Desktop\Документы на сайт\20-21\МАРТ2\СДК\IMG_20210323_1022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143380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Что такое сцена ?</a:t>
            </a:r>
            <a:endParaRPr lang="ru-RU" sz="2800" b="1" dirty="0"/>
          </a:p>
        </p:txBody>
      </p:sp>
      <p:pic>
        <p:nvPicPr>
          <p:cNvPr id="4" name="Picture 5" descr="C:\Users\Комп дс\Desktop\Документы на сайт\20-21\МАРТ2\СДК\сдк\IMG_20210323_103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5" y="2571744"/>
            <a:ext cx="4286280" cy="3214710"/>
          </a:xfrm>
          <a:prstGeom prst="rect">
            <a:avLst/>
          </a:prstGeom>
          <a:noFill/>
        </p:spPr>
      </p:pic>
      <p:pic>
        <p:nvPicPr>
          <p:cNvPr id="5" name="Picture 3" descr="C:\Users\Комп дс\Desktop\Документы на сайт\20-21\МАРТ2\СДК\IMG_20210323_103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14554"/>
            <a:ext cx="3000396" cy="2089562"/>
          </a:xfrm>
          <a:prstGeom prst="rect">
            <a:avLst/>
          </a:prstGeom>
          <a:noFill/>
        </p:spPr>
      </p:pic>
      <p:pic>
        <p:nvPicPr>
          <p:cNvPr id="6" name="Picture 4" descr="C:\Users\Комп дс\Desktop\Документы на сайт\20-21\МАРТ2\СДК\сдк\IMG_20210323_1013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196959"/>
            <a:ext cx="3357586" cy="25181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1285860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Х</a:t>
            </a:r>
            <a:r>
              <a:rPr lang="ru-RU" dirty="0" smtClean="0"/>
              <a:t>удожественный </a:t>
            </a:r>
            <a:r>
              <a:rPr lang="ru-RU" dirty="0" smtClean="0"/>
              <a:t>руководитель рассказала о своей работе, предоставила возможность детям почувствовать себя на сцене настоящими артистами, </a:t>
            </a:r>
            <a:r>
              <a:rPr lang="ru-RU" dirty="0" smtClean="0"/>
              <a:t>им дали </a:t>
            </a:r>
            <a:r>
              <a:rPr lang="ru-RU" dirty="0" smtClean="0"/>
              <a:t> микрофоны и предложили  спеть песню.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160</TotalTime>
  <Words>412</Words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ОРГАНИЗАЦИЯ  ПРОФОРИЕНТАЦИОННОЙ РАБОТЫ  Муниципальное дошкольное  образовательное бюджетное учреждение Усть-Ярульский детский сад № 14 «Тополек»</vt:lpstr>
      <vt:lpstr> </vt:lpstr>
      <vt:lpstr>Занятие «Кто работает в детском саду»  Во время занятия детям загадываются загадки, о какой профессии идет речь, дети называют по имени и отчеству  всех работников нашего детского сада, рассуждают об обязанностях, которые они выполняют,  приглашенные на занятие учитель-логопед, педагог-психолог, музыкальный руководитель и заведующая детским садом рассказыват детям о своей работе. Физ.инструктор провел для детей физ.минутку. А на экскурсии по детскому саду дети увидели рабочие места завхоза, медсестры и повара.   </vt:lpstr>
      <vt:lpstr>Занятие по ознакомлению с сельскохозяйственными профессиями</vt:lpstr>
      <vt:lpstr>«Сельскохозяйственные профессии. Растениеводство».</vt:lpstr>
      <vt:lpstr>«Сельскохозяйственные профессии. Растениеводство».</vt:lpstr>
      <vt:lpstr>«Сельскохозяйственные профессии. Растениеводство».</vt:lpstr>
      <vt:lpstr>На экскурсии в Усть-Ярульский Дом культуры ребята познакомились с профессией библиотекаря, заведующего СДК и художественного руководителя</vt:lpstr>
      <vt:lpstr>Что такое сцена ?</vt:lpstr>
      <vt:lpstr>занятии «Кто работает на стройке»</vt:lpstr>
      <vt:lpstr> Занятие «Кто работает на стройке»</vt:lpstr>
      <vt:lpstr>На занятии по финансовой грамотности для детей была проведена сюжетно-ролевая игра «Магазин»</vt:lpstr>
      <vt:lpstr>На занятии по финансовой грамотности для детей была проведена сюжетно-ролевая игра «Кафе»</vt:lpstr>
      <vt:lpstr>с. Усть-Яруль ул. Пионерская, 1а МДОБУ Усть-Ярульский детский сад № 14 «Тополёк»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ПРОФОРИЕНТАЦИОННОЙ РАБОТЫ В ОБРАЗОВАТЕЛЬНОЙ ОРГАНИЗАЦИИ ИРБЕЙСКОГО РАЙОНА Муниципальное дошкольное образовательное бюджетное учреждение Усть-Ярульский детский сад № 14 «Тополек»</dc:title>
  <dc:creator>Комп дс</dc:creator>
  <cp:lastModifiedBy>Комп дс</cp:lastModifiedBy>
  <cp:revision>39</cp:revision>
  <dcterms:created xsi:type="dcterms:W3CDTF">2021-12-15T00:31:21Z</dcterms:created>
  <dcterms:modified xsi:type="dcterms:W3CDTF">2021-12-17T09:09:50Z</dcterms:modified>
</cp:coreProperties>
</file>