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1" r:id="rId5"/>
    <p:sldId id="262" r:id="rId6"/>
    <p:sldId id="267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topolek.detskiysad.00@mail.ru" TargetMode="External"/><Relationship Id="rId2" Type="http://schemas.openxmlformats.org/officeDocument/2006/relationships/hyperlink" Target="http://dc14-topolyok2.ucoz.net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488" y="642918"/>
            <a:ext cx="5614780" cy="37862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МДОБУ №14 </a:t>
            </a:r>
            <a:r>
              <a:rPr lang="ru-RU" sz="1600" dirty="0" err="1" smtClean="0">
                <a:solidFill>
                  <a:schemeClr val="bg1"/>
                </a:solidFill>
              </a:rPr>
              <a:t>Усть-Ярульский</a:t>
            </a:r>
            <a:r>
              <a:rPr lang="ru-RU" sz="1600" dirty="0" smtClean="0">
                <a:solidFill>
                  <a:schemeClr val="bg1"/>
                </a:solidFill>
              </a:rPr>
              <a:t> детский сад «Тополёк»</a:t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Учитель-логопед Василевская Наталия Владимировна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/>
            </a:r>
            <a:br>
              <a:rPr lang="ru-RU" sz="1600" dirty="0" smtClean="0">
                <a:solidFill>
                  <a:schemeClr val="bg1"/>
                </a:solidFill>
              </a:rPr>
            </a:b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err="1" smtClean="0">
                <a:solidFill>
                  <a:schemeClr val="bg1"/>
                </a:solidFill>
              </a:rPr>
              <a:t>Нейрологоритмика</a:t>
            </a:r>
            <a:r>
              <a:rPr lang="ru-RU" sz="4000" dirty="0" smtClean="0">
                <a:solidFill>
                  <a:schemeClr val="bg1"/>
                </a:solidFill>
              </a:rPr>
              <a:t> в работе логопеда</a:t>
            </a:r>
            <a:br>
              <a:rPr lang="ru-RU" sz="4000" dirty="0" smtClean="0">
                <a:solidFill>
                  <a:schemeClr val="bg1"/>
                </a:solidFill>
              </a:rPr>
            </a:b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5857892"/>
            <a:ext cx="6000792" cy="78581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/>
              <a:t>РМО ЛОГОПЕДОВ </a:t>
            </a:r>
          </a:p>
          <a:p>
            <a:pPr algn="ctr"/>
            <a:r>
              <a:rPr lang="ru-RU" sz="1800" dirty="0" smtClean="0"/>
              <a:t>30.11.2022 г.</a:t>
            </a:r>
            <a:endParaRPr lang="ru-RU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Нейрологоритмика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/>
              <a:t>Это междисциплинарная технология, она связана с </a:t>
            </a:r>
            <a:r>
              <a:rPr lang="ru-RU" sz="2800" b="1" dirty="0" smtClean="0"/>
              <a:t>нейропсихологической коррекцией</a:t>
            </a:r>
            <a:r>
              <a:rPr lang="ru-RU" sz="2800" dirty="0" smtClean="0"/>
              <a:t> по Методу Замещающего Онтогенеза (МЗО), работами известных </a:t>
            </a:r>
            <a:r>
              <a:rPr lang="ru-RU" sz="2800" dirty="0" err="1" smtClean="0"/>
              <a:t>нейропсихологов</a:t>
            </a:r>
            <a:r>
              <a:rPr lang="ru-RU" sz="2800" dirty="0" smtClean="0"/>
              <a:t>  А.В. Семенович и Б.А. Архипова). </a:t>
            </a:r>
          </a:p>
          <a:p>
            <a:pPr>
              <a:buNone/>
            </a:pPr>
            <a:endParaRPr lang="ru-RU" sz="2800" dirty="0" smtClean="0"/>
          </a:p>
          <a:p>
            <a:r>
              <a:rPr lang="ru-RU" sz="2800" dirty="0" smtClean="0"/>
              <a:t>Н. направлена на </a:t>
            </a:r>
            <a:r>
              <a:rPr lang="ru-RU" sz="2800" b="1" dirty="0" smtClean="0"/>
              <a:t>развитие</a:t>
            </a:r>
            <a:r>
              <a:rPr lang="ru-RU" sz="2800" dirty="0" smtClean="0"/>
              <a:t> восприятия, слухового внимания и слуховой памяти, воспитание чувства ритма и темпа, </a:t>
            </a:r>
            <a:r>
              <a:rPr lang="ru-RU" sz="2800" b="1" dirty="0" smtClean="0"/>
              <a:t>умения петь или слушать песенку и выполнять определённые движения одновременно.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28604"/>
            <a:ext cx="7239000" cy="6027132"/>
          </a:xfrm>
        </p:spPr>
        <p:txBody>
          <a:bodyPr/>
          <a:lstStyle/>
          <a:p>
            <a:r>
              <a:rPr lang="ru-RU" sz="2400" b="1" dirty="0" err="1" smtClean="0"/>
              <a:t>Нейрогимнастика</a:t>
            </a:r>
            <a:r>
              <a:rPr lang="ru-RU" sz="2400" dirty="0" smtClean="0"/>
              <a:t> (начало 80-х гг. д-р Пол и Гейл </a:t>
            </a:r>
            <a:r>
              <a:rPr lang="ru-RU" sz="2400" dirty="0" err="1" smtClean="0"/>
              <a:t>Деннисон</a:t>
            </a:r>
            <a:r>
              <a:rPr lang="ru-RU" sz="2400" dirty="0" smtClean="0"/>
              <a:t> – «Образовательная </a:t>
            </a:r>
            <a:r>
              <a:rPr lang="ru-RU" sz="2400" dirty="0" err="1" smtClean="0"/>
              <a:t>кинезиология</a:t>
            </a:r>
            <a:r>
              <a:rPr lang="ru-RU" sz="2400" dirty="0" smtClean="0"/>
              <a:t>») - гармоничное развитие обоих полушарий головного мозга через движение.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706" y="2143116"/>
            <a:ext cx="7328371" cy="440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Применение </a:t>
            </a:r>
            <a:r>
              <a:rPr lang="ru-RU" sz="2800" dirty="0" err="1" smtClean="0"/>
              <a:t>Нейрологоритмики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ТНР, дети с синдромом Дауна, </a:t>
            </a:r>
            <a:r>
              <a:rPr lang="ru-RU" dirty="0" err="1" smtClean="0"/>
              <a:t>аутисты</a:t>
            </a:r>
            <a:r>
              <a:rPr lang="ru-RU" dirty="0" smtClean="0"/>
              <a:t>; </a:t>
            </a:r>
          </a:p>
          <a:p>
            <a:pPr lvl="0"/>
            <a:r>
              <a:rPr lang="ru-RU" dirty="0" smtClean="0"/>
              <a:t>задержанное речевое развитие;</a:t>
            </a:r>
          </a:p>
          <a:p>
            <a:pPr lvl="0"/>
            <a:r>
              <a:rPr lang="ru-RU" dirty="0" smtClean="0"/>
              <a:t>общей моторная неловкость; </a:t>
            </a:r>
          </a:p>
          <a:p>
            <a:pPr lvl="0"/>
            <a:r>
              <a:rPr lang="ru-RU" dirty="0" err="1" smtClean="0"/>
              <a:t>несформированность</a:t>
            </a:r>
            <a:r>
              <a:rPr lang="ru-RU" dirty="0" smtClean="0"/>
              <a:t> пространственных и временных представлений; </a:t>
            </a:r>
          </a:p>
          <a:p>
            <a:pPr lvl="0"/>
            <a:r>
              <a:rPr lang="ru-RU" dirty="0" smtClean="0"/>
              <a:t>низкая мотивация к какому-либо виду деятельности;</a:t>
            </a:r>
          </a:p>
          <a:p>
            <a:pPr lvl="0"/>
            <a:r>
              <a:rPr lang="ru-RU" dirty="0" smtClean="0"/>
              <a:t>низкая произвольная </a:t>
            </a:r>
            <a:r>
              <a:rPr lang="ru-RU" dirty="0" err="1" smtClean="0"/>
              <a:t>саморегуляция</a:t>
            </a:r>
            <a:r>
              <a:rPr lang="ru-RU" dirty="0" smtClean="0"/>
              <a:t>. </a:t>
            </a:r>
          </a:p>
          <a:p>
            <a:r>
              <a:rPr lang="ru-RU" dirty="0" smtClean="0"/>
              <a:t>(кроме детей с эпилепсией).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42048" cy="9629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Занятия могут быть как подгрупповые, так и индивидуальные.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Упражнение «Дыхание»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40000" lnSpcReduction="2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sz="4000" dirty="0" smtClean="0">
                <a:solidFill>
                  <a:schemeClr val="tx1"/>
                </a:solidFill>
              </a:rPr>
              <a:t>Песенка-упражнение «Зонтик»</a:t>
            </a:r>
          </a:p>
          <a:p>
            <a:endParaRPr lang="ru-RU" dirty="0"/>
          </a:p>
        </p:txBody>
      </p:sp>
      <p:pic>
        <p:nvPicPr>
          <p:cNvPr id="9" name="Содержимое 8" descr="20221123_112930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35720" y="2050242"/>
            <a:ext cx="3814774" cy="3143272"/>
          </a:xfrm>
        </p:spPr>
      </p:pic>
      <p:pic>
        <p:nvPicPr>
          <p:cNvPr id="11" name="Содержимое 10" descr="IMG-20221123-WA000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395787" y="1711325"/>
            <a:ext cx="3086100" cy="41148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Упражнение «Мышка»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Упражнение «Мишка»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687" y="1711325"/>
            <a:ext cx="3086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5787" y="1711325"/>
            <a:ext cx="3086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57158" y="1643050"/>
            <a:ext cx="7339042" cy="3286148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002060"/>
                </a:solidFill>
              </a:rPr>
              <a:t>с. </a:t>
            </a:r>
            <a:r>
              <a:rPr lang="ru-RU" sz="1800" dirty="0" err="1" smtClean="0">
                <a:solidFill>
                  <a:srgbClr val="002060"/>
                </a:solidFill>
              </a:rPr>
              <a:t>Усть-Яруль</a:t>
            </a:r>
            <a:r>
              <a:rPr lang="ru-RU" sz="1800" dirty="0" smtClean="0">
                <a:solidFill>
                  <a:srgbClr val="002060"/>
                </a:solidFill>
              </a:rPr>
              <a:t> ул. Пионерская, 1а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МДОБУ </a:t>
            </a:r>
            <a:r>
              <a:rPr lang="ru-RU" sz="1800" dirty="0" err="1" smtClean="0">
                <a:solidFill>
                  <a:srgbClr val="002060"/>
                </a:solidFill>
              </a:rPr>
              <a:t>Усть-Ярульский</a:t>
            </a:r>
            <a:r>
              <a:rPr lang="ru-RU" sz="1800" dirty="0" smtClean="0">
                <a:solidFill>
                  <a:srgbClr val="002060"/>
                </a:solidFill>
              </a:rPr>
              <a:t> 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>детский сад  № 14 «Тополёк»  </a:t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FF0000"/>
                </a:solidFill>
                <a:hlinkClick r:id="rId2"/>
              </a:rPr>
              <a:t>Адрес электронной почты:</a:t>
            </a: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  <a:hlinkClick r:id="rId3"/>
              </a:rPr>
              <a:t>topolek.detskiysad.00@mail.ru</a:t>
            </a:r>
            <a:r>
              <a:rPr lang="ru-RU" sz="1800" dirty="0" smtClean="0">
                <a:solidFill>
                  <a:srgbClr val="FF0000"/>
                </a:solidFill>
              </a:rPr>
              <a:t/>
            </a:r>
            <a:br>
              <a:rPr lang="ru-RU" sz="1800" dirty="0" smtClean="0">
                <a:solidFill>
                  <a:srgbClr val="FF000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>
                <a:solidFill>
                  <a:srgbClr val="002060"/>
                </a:solidFill>
              </a:rPr>
              <a:t/>
            </a:r>
            <a:br>
              <a:rPr lang="ru-RU" sz="1800" dirty="0" smtClean="0">
                <a:solidFill>
                  <a:srgbClr val="002060"/>
                </a:solidFill>
              </a:rPr>
            </a:br>
            <a:r>
              <a:rPr lang="ru-RU" sz="1800" dirty="0" smtClean="0"/>
              <a:t> </a:t>
            </a:r>
            <a:endParaRPr lang="ru-RU" sz="1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936</TotalTime>
  <Words>156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      МДОБУ №14 Усть-Ярульский детский сад «Тополёк» Учитель-логопед Василевская Наталия Владимировна      Нейрологоритмика в работе логопеда </vt:lpstr>
      <vt:lpstr>Нейрологоритмика  </vt:lpstr>
      <vt:lpstr>   </vt:lpstr>
      <vt:lpstr>Применение Нейрологоритмики:</vt:lpstr>
      <vt:lpstr>       Занятия могут быть как подгрупповые, так и индивидуальные. </vt:lpstr>
      <vt:lpstr>Слайд 6</vt:lpstr>
      <vt:lpstr>с. Усть-Яруль ул. Пионерская, 1а МДОБУ Усть-Ярульский  детский сад  № 14 «Тополёк»     Адрес электронной почты: topolek.detskiysad.00@mail.ru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91</cp:revision>
  <dcterms:created xsi:type="dcterms:W3CDTF">2022-11-21T15:18:44Z</dcterms:created>
  <dcterms:modified xsi:type="dcterms:W3CDTF">2023-01-11T10:24:02Z</dcterms:modified>
</cp:coreProperties>
</file>